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90" r:id="rId2"/>
    <p:sldId id="301" r:id="rId3"/>
    <p:sldId id="310" r:id="rId4"/>
    <p:sldId id="311" r:id="rId5"/>
    <p:sldId id="303" r:id="rId6"/>
    <p:sldId id="304" r:id="rId7"/>
    <p:sldId id="306" r:id="rId8"/>
    <p:sldId id="307" r:id="rId9"/>
    <p:sldId id="308" r:id="rId10"/>
    <p:sldId id="313" r:id="rId11"/>
    <p:sldId id="318" r:id="rId12"/>
    <p:sldId id="314" r:id="rId13"/>
    <p:sldId id="316" r:id="rId14"/>
    <p:sldId id="320" r:id="rId15"/>
    <p:sldId id="317" r:id="rId16"/>
    <p:sldId id="319" r:id="rId17"/>
    <p:sldId id="321" r:id="rId18"/>
    <p:sldId id="322" r:id="rId19"/>
    <p:sldId id="327" r:id="rId20"/>
    <p:sldId id="328" r:id="rId21"/>
    <p:sldId id="326" r:id="rId22"/>
    <p:sldId id="32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ext uri="{19B8F6BF-5375-455C-9EA6-DF929625EA0E}">
        <p15:presenceInfo xmlns:p15="http://schemas.microsoft.com/office/powerpoint/2012/main" userId="Anwari, Mahr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44" autoAdjust="0"/>
    <p:restoredTop sz="88998" autoAdjust="0"/>
  </p:normalViewPr>
  <p:slideViewPr>
    <p:cSldViewPr snapToGrid="0" snapToObjects="1">
      <p:cViewPr>
        <p:scale>
          <a:sx n="120" d="100"/>
          <a:sy n="120" d="100"/>
        </p:scale>
        <p:origin x="2632" y="6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pt>
    <dgm:pt modelId="{10FB17FA-16C2-404D-89F7-F1005746CE05}" type="pres">
      <dgm:prSet presAssocID="{2A06F7A8-FB60-F044-B91A-6A41F293A8A7}" presName="node" presStyleLbl="node1" presStyleIdx="0" presStyleCnt="7" custScaleX="136015">
        <dgm:presLayoutVars>
          <dgm:bulletEnabled val="1"/>
        </dgm:presLayoutVars>
      </dgm:prSet>
      <dgm:spPr/>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pt>
    <dgm:pt modelId="{AF859C16-EE9B-E246-8D5F-A914BBCBA64E}" type="pres">
      <dgm:prSet presAssocID="{D7F63BC2-6AAD-9348-9DEA-878557BEA07D}" presName="node" presStyleLbl="node1" presStyleIdx="1" presStyleCnt="7" custScaleX="192448">
        <dgm:presLayoutVars>
          <dgm:bulletEnabled val="1"/>
        </dgm:presLayoutVars>
      </dgm:prSet>
      <dgm:spPr/>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pt>
    <dgm:pt modelId="{465241EE-8F55-064D-B736-9A73EEEFA11A}" type="pres">
      <dgm:prSet presAssocID="{C9436DD3-E68F-654A-B340-301FB2A99927}" presName="node" presStyleLbl="node1" presStyleIdx="2" presStyleCnt="7" custScaleX="176039">
        <dgm:presLayoutVars>
          <dgm:bulletEnabled val="1"/>
        </dgm:presLayoutVars>
      </dgm:prSet>
      <dgm:spPr/>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pt>
    <dgm:pt modelId="{DA633D2B-BFDC-FE44-A754-83157ADF45BE}" type="pres">
      <dgm:prSet presAssocID="{CC3FBF60-09F7-794D-8900-D8D5BB93BA72}" presName="node" presStyleLbl="node1" presStyleIdx="4" presStyleCnt="7" custScaleX="152003">
        <dgm:presLayoutVars>
          <dgm:bulletEnabled val="1"/>
        </dgm:presLayoutVars>
      </dgm:prSet>
      <dgm:spPr/>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pt>
    <dgm:pt modelId="{83063AD6-393D-3440-9CC0-B017AC52228B}" type="pres">
      <dgm:prSet presAssocID="{9C4F5603-2C75-7840-AFDA-533742937C19}" presName="node" presStyleLbl="node1" presStyleIdx="5" presStyleCnt="7" custScaleX="136015">
        <dgm:presLayoutVars>
          <dgm:bulletEnabled val="1"/>
        </dgm:presLayoutVars>
      </dgm:prSet>
      <dgm:spPr/>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pt>
    <dgm:pt modelId="{1A9F25DE-46F1-2F47-AA23-BCD3AEDADBFA}" type="pres">
      <dgm:prSet presAssocID="{045969BF-3971-C046-8673-41D2DC6F0067}" presName="node" presStyleLbl="node1" presStyleIdx="6" presStyleCnt="7" custScaleX="197605">
        <dgm:presLayoutVars>
          <dgm:bulletEnabled val="1"/>
        </dgm:presLayoutVars>
      </dgm:prSet>
      <dgm:spPr/>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pt>
  </dgm:ptLst>
  <dgm:cxnLst>
    <dgm:cxn modelId="{E3F21B11-1C07-A64C-9F97-6D9019F94DB5}" type="presOf" srcId="{320F5E43-FB3F-244B-B6B4-E279CE7AAC37}" destId="{26E15CB4-2648-9E45-A312-5978AED027BF}"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7E712C29-932A-4440-B617-B9E27DE84B71}" type="presOf" srcId="{9C4F5603-2C75-7840-AFDA-533742937C19}" destId="{83063AD6-393D-3440-9CC0-B017AC52228B}"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8FAE003A-5E80-1943-951F-F651E51D0A2D}" type="presOf" srcId="{368DA711-3A58-F943-9B33-A6D20AA2C311}" destId="{B50E9476-A0E0-A541-91F1-513FACC60ED2}" srcOrd="0" destOrd="0" presId="urn:microsoft.com/office/officeart/2005/8/layout/cycle5"/>
    <dgm:cxn modelId="{C5C74547-B4E2-C74D-91C3-9E8691366254}" type="presOf" srcId="{D7F63BC2-6AAD-9348-9DEA-878557BEA07D}" destId="{AF859C16-EE9B-E246-8D5F-A914BBCBA64E}"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B2EB3055-741D-084D-8C43-22EF102D1219}" type="presOf" srcId="{2D5C533A-8B93-8640-9141-1DE52F1AD0AF}" destId="{390AF03E-7F0B-8E42-A360-201598A609D6}"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64DE2283-DC21-944D-A2FB-2747545BFF09}" type="presOf" srcId="{045969BF-3971-C046-8673-41D2DC6F0067}" destId="{1A9F25DE-46F1-2F47-AA23-BCD3AEDADBFA}" srcOrd="0" destOrd="0" presId="urn:microsoft.com/office/officeart/2005/8/layout/cycle5"/>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F2769F9F-6CCA-6F48-AFC9-386E7C054FB4}" type="presOf" srcId="{9B058513-C5E5-7E4E-B657-21C15D0101C5}" destId="{6F7E525E-2DA5-A04E-BA87-9987B707CD22}"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050C66C4-BD64-D041-AB7A-F6D8BD06B1D2}" srcId="{320F5E43-FB3F-244B-B6B4-E279CE7AAC37}" destId="{D7F63BC2-6AAD-9348-9DEA-878557BEA07D}" srcOrd="1" destOrd="0" parTransId="{5D656FC1-0C47-D340-BCDF-4AA1C9488965}" sibTransId="{3EDB991E-5CFE-684A-936A-9397EE6EA46F}"/>
    <dgm:cxn modelId="{D2840CC8-3747-374D-A902-6FA105A1F912}" type="presOf" srcId="{CC3FBF60-09F7-794D-8900-D8D5BB93BA72}" destId="{DA633D2B-BFDC-FE44-A754-83157ADF45BE}" srcOrd="0" destOrd="0" presId="urn:microsoft.com/office/officeart/2005/8/layout/cycle5"/>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57EDAEF-31D7-2742-8977-9CD6C30342C6}" type="presOf" srcId="{3EDB991E-5CFE-684A-936A-9397EE6EA46F}" destId="{8F3C1182-1139-3A49-AF08-B110EA8588C8}"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pt>
    <dgm:pt modelId="{765FE5E4-88F6-2F4B-AC3E-A9858B5C089E}" type="pres">
      <dgm:prSet presAssocID="{6CDA5CDF-8E37-CF47-9145-ADB78C59BCB9}" presName="item1" presStyleLbl="node1" presStyleIdx="0" presStyleCnt="3">
        <dgm:presLayoutVars>
          <dgm:bulletEnabled val="1"/>
        </dgm:presLayoutVars>
      </dgm:prSet>
      <dgm:spPr/>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pt>
    <dgm:pt modelId="{1558C47E-FF7C-7A41-89B1-A00EE07B4AF9}" type="pres">
      <dgm:prSet presAssocID="{F3DDCD97-1F1D-DF48-8DDB-D692BE2F880A}" presName="funnel" presStyleLbl="trAlignAcc1" presStyleIdx="0" presStyleCnt="1" custScaleX="119820" custScaleY="118943"/>
      <dgm:spPr/>
    </dgm:pt>
  </dgm:ptLst>
  <dgm:cxnLst>
    <dgm:cxn modelId="{86EB412C-CCDD-614D-A1B0-B0A39B9F2A58}" type="presOf" srcId="{6783CDBE-6656-F940-B63C-36DC50C9FF8A}" destId="{765FE5E4-88F6-2F4B-AC3E-A9858B5C089E}"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DF220B34-3A80-374B-8A49-BD598F1D9EA1}" srcId="{F3DDCD97-1F1D-DF48-8DDB-D692BE2F880A}" destId="{6783CDBE-6656-F940-B63C-36DC50C9FF8A}" srcOrd="2" destOrd="0" parTransId="{AB966CB2-F45E-5B4F-B78A-CC9940C1AEF3}" sibTransId="{04EB89E9-6364-2141-B1C3-0BCEA97C5C46}"/>
    <dgm:cxn modelId="{EEBE396D-0648-0142-8E50-5F00C1E003F0}" type="presOf" srcId="{143D3D76-C7F3-874E-B6EE-61321EBCA6AE}" destId="{18DED467-2DFF-CF41-BBEF-CDEA89D23B35}"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51DED2AA-CFB4-2F42-B3BD-AFFE052C5829}" type="presOf" srcId="{6CDA5CDF-8E37-CF47-9145-ADB78C59BCB9}" destId="{3E47651E-26E1-2440-861D-D912F779277E}"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dgm:spPr/>
      <dgm:t>
        <a:bodyPr/>
        <a:lstStyle/>
        <a:p>
          <a:r>
            <a:rPr lang="en-GB"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5">
        <dgm:presLayoutVars>
          <dgm:chMax val="0"/>
          <dgm:chPref val="0"/>
          <dgm:bulletEnabled val="1"/>
        </dgm:presLayoutVars>
      </dgm:prSet>
      <dgm:spPr/>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5">
        <dgm:presLayoutVars>
          <dgm:chMax val="0"/>
          <dgm:chPref val="0"/>
          <dgm:bulletEnabled val="1"/>
        </dgm:presLayoutVars>
      </dgm:prSet>
      <dgm:spPr/>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5">
        <dgm:presLayoutVars>
          <dgm:chMax val="0"/>
          <dgm:chPref val="0"/>
          <dgm:bulletEnabled val="1"/>
        </dgm:presLayoutVars>
      </dgm:prSet>
      <dgm:spPr/>
    </dgm:pt>
    <dgm:pt modelId="{56F521D2-EA65-0B45-9183-795D8AD28145}" type="pres">
      <dgm:prSet presAssocID="{688B48E1-70B7-1A44-97D0-642BC50155F9}" presName="parTxOnlySpace" presStyleCnt="0"/>
      <dgm:spPr/>
    </dgm:pt>
    <dgm:pt modelId="{297660BD-1C70-F24F-B5DD-DA540AF13314}" type="pres">
      <dgm:prSet presAssocID="{5C0876C1-2E67-474D-BBE2-DD260482B00D}" presName="parTxOnly" presStyleLbl="node1" presStyleIdx="3" presStyleCnt="5">
        <dgm:presLayoutVars>
          <dgm:chMax val="0"/>
          <dgm:chPref val="0"/>
          <dgm:bulletEnabled val="1"/>
        </dgm:presLayoutVars>
      </dgm:prSet>
      <dgm:spPr/>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4" presStyleCnt="5">
        <dgm:presLayoutVars>
          <dgm:chMax val="0"/>
          <dgm:chPref val="0"/>
          <dgm:bulletEnabled val="1"/>
        </dgm:presLayoutVars>
      </dgm:prSet>
      <dgm:spPr/>
    </dgm:pt>
  </dgm:ptLst>
  <dgm:cxnLst>
    <dgm:cxn modelId="{A2D7F31C-A4C9-0142-A925-ABE15EC0D81F}" type="presOf" srcId="{4F2D664F-6701-C540-9F34-61CAC7B3C3BE}" destId="{10D108B4-06D7-824C-B1F1-477F1AEA674D}"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FE37D161-FD85-1B42-A168-5ECE0DA5A215}" srcId="{2F0C267E-2B2C-6345-865F-32E92CB33EE9}" destId="{5C0876C1-2E67-474D-BBE2-DD260482B00D}" srcOrd="3" destOrd="0" parTransId="{3C18058F-A5D6-454D-A754-B7970B49652B}" sibTransId="{0475995B-EFC6-F44F-A2FB-72C097C09C5A}"/>
    <dgm:cxn modelId="{A2B26783-97F1-8B4C-AA41-03638EE748B0}" type="presOf" srcId="{2F0C267E-2B2C-6345-865F-32E92CB33EE9}" destId="{4B7A1667-20AF-6544-84CF-09FD6AB1F662}" srcOrd="0" destOrd="0" presId="urn:microsoft.com/office/officeart/2005/8/layout/chevron1"/>
    <dgm:cxn modelId="{17438FA4-ED23-4040-988A-E66FE8CDAE4A}" srcId="{2F0C267E-2B2C-6345-865F-32E92CB33EE9}" destId="{736674A5-2D09-9F45-99E9-566985E21B33}" srcOrd="4" destOrd="0" parTransId="{227D2985-998C-2C4E-993D-DB8574AFCDEC}" sibTransId="{7DC35FD8-2F80-BD49-8F63-60FEC1CF010E}"/>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90A253CD-1846-DF4E-93D4-F0F02B76E05F}" srcId="{2F0C267E-2B2C-6345-865F-32E92CB33EE9}" destId="{3DC8F5E2-C38A-F144-A841-DD8571CC05DB}" srcOrd="1" destOrd="0" parTransId="{652C2579-8F45-B645-8697-B921E3DB16A4}" sibTransId="{196456CD-79D4-3948-A556-94724FFDAD1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6CC5A54D-1D96-8549-9607-CD71C8848544}" type="presParOf" srcId="{4B7A1667-20AF-6544-84CF-09FD6AB1F662}" destId="{297660BD-1C70-F24F-B5DD-DA540AF13314}" srcOrd="6" destOrd="0" presId="urn:microsoft.com/office/officeart/2005/8/layout/chevron1"/>
    <dgm:cxn modelId="{37A38CB5-2960-FF48-AF20-DC9AA17C5EE2}" type="presParOf" srcId="{4B7A1667-20AF-6544-84CF-09FD6AB1F662}" destId="{4CE9C592-1942-CB4D-9393-F54F52FD053B}" srcOrd="7" destOrd="0" presId="urn:microsoft.com/office/officeart/2005/8/layout/chevron1"/>
    <dgm:cxn modelId="{934510B0-AB52-244E-9BA8-946AD9C240BC}" type="presParOf" srcId="{4B7A1667-20AF-6544-84CF-09FD6AB1F662}" destId="{B2D250AD-1FBB-0C49-90A5-F8348F9C0DD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Achievements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CBD63C8F-C8B2-7A4B-B8E7-39271CC2DBBA}">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Performance test</a:t>
          </a:r>
        </a:p>
      </dgm:t>
    </dgm:pt>
    <dgm:pt modelId="{B0FC6737-D8C5-084B-A3B4-684AF4037026}" type="parTrans" cxnId="{A71558FF-D349-714C-9105-7D11C9ED5E7E}">
      <dgm:prSet/>
      <dgm:spPr/>
    </dgm:pt>
    <dgm:pt modelId="{66DB1DD9-8577-5640-AA5D-D4974F8C3933}" type="sibTrans" cxnId="{A71558FF-D349-714C-9105-7D11C9ED5E7E}">
      <dgm:prSet/>
      <dgm:spPr/>
    </dgm:pt>
    <dgm:pt modelId="{C559E154-0106-1347-A919-C470EB9EFD2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pt>
    <dgm:pt modelId="{E1B46625-7BD0-9342-9796-C314CB4AAF5A}" type="sibTrans" cxnId="{CAD5B945-FB2A-044D-93DD-0A0BC9D84079}">
      <dgm:prSet/>
      <dgm:spPr/>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2">
        <dgm:presLayoutVars>
          <dgm:bulletEnabled val="1"/>
        </dgm:presLayoutVars>
      </dgm:prSet>
      <dgm:spPr/>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pt>
    <dgm:pt modelId="{5637CBF4-7A55-394D-93ED-13B6C022B9F0}" type="pres">
      <dgm:prSet presAssocID="{36216EF9-4AD4-C241-8049-ACCEA26CA152}" presName="desTx" presStyleLbl="alignAccFollowNode1" presStyleIdx="1" presStyleCnt="2">
        <dgm:presLayoutVars>
          <dgm:bulletEnabled val="1"/>
        </dgm:presLayoutVars>
      </dgm:prSet>
      <dgm:spPr/>
    </dgm:pt>
  </dgm:ptLst>
  <dgm:cxnLst>
    <dgm:cxn modelId="{4F133101-A5EC-2F4F-9033-C4CA2136F56D}" type="presOf" srcId="{D8BABC63-B07F-D448-A09A-6C5EA8E56BC8}" destId="{075D174B-272E-0C48-B06A-48642EF3C6C8}" srcOrd="0" destOrd="2" presId="urn:microsoft.com/office/officeart/2005/8/layout/hList1"/>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33308D33-4445-984F-95DE-73EDAB114544}" srcId="{B1BEC3C0-6188-EC49-A514-C0436B53070B}" destId="{D8BABC63-B07F-D448-A09A-6C5EA8E56BC8}" srcOrd="2" destOrd="0" parTransId="{050ECC05-F392-6F48-A174-4BBD570EA054}" sibTransId="{8D6E714E-C63F-EF46-A613-08FCF03BED31}"/>
    <dgm:cxn modelId="{8217A239-AE06-2042-B048-07EA1AAA878D}" type="presOf" srcId="{00241FED-D668-6A4F-9E1F-005F9A7ACEC9}" destId="{075D174B-272E-0C48-B06A-48642EF3C6C8}" srcOrd="0" destOrd="1"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4" presId="urn:microsoft.com/office/officeart/2005/8/layout/hList1"/>
    <dgm:cxn modelId="{06D3E461-6AD6-B44A-BB39-3326FAA53DE0}" type="presOf" srcId="{64E529DB-A7CD-AE48-9CC8-69662FCA8125}" destId="{5637CBF4-7A55-394D-93ED-13B6C022B9F0}" srcOrd="0" destOrd="2"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0E1962B3-D79D-D441-818A-398C671499E3}" type="presOf" srcId="{9BF5E4CD-C6E7-1D43-BB97-F17D30849171}" destId="{5637CBF4-7A55-394D-93ED-13B6C022B9F0}" srcOrd="0" destOrd="1" presId="urn:microsoft.com/office/officeart/2005/8/layout/hList1"/>
    <dgm:cxn modelId="{591C24CA-2929-D64E-B5AF-B11FA763BCB8}" type="presOf" srcId="{B0CDF6B8-551D-4641-81D6-38BDD16E9F10}" destId="{5637CBF4-7A55-394D-93ED-13B6C022B9F0}" srcOrd="0" destOrd="0"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A6B30BDD-BBF3-1645-8A29-7EFEA668C18C}" srcId="{B1BEC3C0-6188-EC49-A514-C0436B53070B}" destId="{EF9E0A7C-3D82-F440-9F62-1EE64C9F1034}" srcOrd="0" destOrd="0" parTransId="{2CFD9875-7070-C74D-A9A0-678655E73A35}" sibTransId="{915F9FC8-9EEE-BD44-9036-4C8577C039A4}"/>
    <dgm:cxn modelId="{0561B5DD-1EDD-944A-9C9C-F637A4C69EEE}" type="presOf" srcId="{CBD63C8F-C8B2-7A4B-B8E7-39271CC2DBBA}" destId="{075D174B-272E-0C48-B06A-48642EF3C6C8}" srcOrd="0" destOrd="3"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B612D0EE-6147-FE41-96F4-F16E363F0FE3}" type="presOf" srcId="{EF9E0A7C-3D82-F440-9F62-1EE64C9F1034}" destId="{075D174B-272E-0C48-B06A-48642EF3C6C8}"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pt>
  </dgm:ptLst>
  <dgm:cxnLst>
    <dgm:cxn modelId="{CD9DDA05-F5D7-E846-85BF-2D0B0773A6B6}" srcId="{E477D31D-F68B-674D-B29B-3975DE404614}" destId="{B0CD8A83-73E7-AB48-93AA-726A15FC0F06}" srcOrd="0" destOrd="0" parTransId="{5EBCFFFA-6E75-B841-8337-E69AD9391B98}" sibTransId="{EA42F332-224A-EC40-8564-91BE82232E42}"/>
    <dgm:cxn modelId="{0586C60A-4845-034F-A513-A79F1A726CF6}" srcId="{16CC8435-9648-6544-B4C6-2E50941E2E7A}" destId="{111F8960-A3D7-E846-9EF0-6AFC5849B4B3}" srcOrd="0" destOrd="0" parTransId="{42F80132-F407-484B-A18A-DECE0845A188}" sibTransId="{44273E97-AE77-624B-A290-E954D84F766F}"/>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8F03B71E-E6B2-1E40-BB22-B8642F260956}" srcId="{E477D31D-F68B-674D-B29B-3975DE404614}" destId="{CBD8B8C5-C9F8-904F-A9B2-8D22FA71ACE6}" srcOrd="1" destOrd="0" parTransId="{4DF29FA8-6C9A-7F41-80F9-A193B8A0EE1B}" sibTransId="{EF2F5EC4-1C22-B441-9847-4833567CB448}"/>
    <dgm:cxn modelId="{97BEC524-AD49-D14B-AD58-4BD240D180C2}" srcId="{16CC8435-9648-6544-B4C6-2E50941E2E7A}" destId="{E6DD5114-D00D-F041-8D6D-FF4BE51777FB}" srcOrd="1" destOrd="0" parTransId="{94BD3FAD-DCE8-0D46-ACF9-9042D61F2AD6}" sibTransId="{7A990270-EB53-4E4C-8A3F-230ED22C8E53}"/>
    <dgm:cxn modelId="{93A5B23F-7A9A-9848-A3B1-D2CD3874A7ED}" type="presOf" srcId="{E157C2C3-FAD5-DD43-9E7C-8A6DA0166EDB}" destId="{7CF99B92-7389-3E41-910B-D20ABD8408A5}"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48433A76-931D-1946-81C6-694A129301BB}" srcId="{D0048DAD-E11A-0847-BE85-1FC0C6F392F2}" destId="{E157C2C3-FAD5-DD43-9E7C-8A6DA0166EDB}" srcOrd="1" destOrd="0" parTransId="{C270D321-E660-8049-B44A-5AE469429187}" sibTransId="{3C8DC78F-1488-6340-9FAA-344D5935B03C}"/>
    <dgm:cxn modelId="{BCBBF376-9B0B-504B-B002-A569CACE7CB9}" srcId="{D0048DAD-E11A-0847-BE85-1FC0C6F392F2}" destId="{16CC8435-9648-6544-B4C6-2E50941E2E7A}" srcOrd="2" destOrd="0" parTransId="{098C205F-10C3-D648-8742-F0C02622B610}" sibTransId="{83BE1914-1412-C340-868F-5C437FE70822}"/>
    <dgm:cxn modelId="{F1D83581-2740-ED47-A9B8-57668E5071F9}" type="presOf" srcId="{E6DD5114-D00D-F041-8D6D-FF4BE51777FB}" destId="{89D45AC6-35C0-3041-8C62-4757704BBAA9}" srcOrd="0" destOrd="0" presId="urn:microsoft.com/office/officeart/2005/8/layout/lProcess3"/>
    <dgm:cxn modelId="{AD6C7586-7FD1-EA4E-A5F4-E11C6699B37B}" srcId="{E157C2C3-FAD5-DD43-9E7C-8A6DA0166EDB}" destId="{A0AF78EF-D5EF-0D4D-BB05-F475C07273F8}" srcOrd="0" destOrd="0" parTransId="{1C6576FA-9CBA-E145-ABD4-4D5595A5D68E}" sibTransId="{305A5624-2F93-1849-A740-E818251B1F42}"/>
    <dgm:cxn modelId="{5F7E769D-3260-F749-A00E-D0A39B5B1B28}" type="presOf" srcId="{111F8960-A3D7-E846-9EF0-6AFC5849B4B3}" destId="{8DC34918-EEB9-274F-90A1-8D8341818138}"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AC27B1AB-94FA-3F49-B219-CE6C6D35D2F0}" type="presOf" srcId="{B0CD8A83-73E7-AB48-93AA-726A15FC0F06}" destId="{FDBC4A16-0620-874E-9A85-E7D1254E13F3}" srcOrd="0" destOrd="0" presId="urn:microsoft.com/office/officeart/2005/8/layout/lProcess3"/>
    <dgm:cxn modelId="{D69A59DE-0F3B-F944-B1F2-C68167635892}" srcId="{D0048DAD-E11A-0847-BE85-1FC0C6F392F2}" destId="{E477D31D-F68B-674D-B29B-3975DE404614}" srcOrd="0" destOrd="0" parTransId="{12963569-D4ED-0947-A186-64CB5E7024AF}" sibTransId="{FF81918A-AF73-344F-89B0-17CB91A2C441}"/>
    <dgm:cxn modelId="{BDA754E1-8287-5349-AA8C-3EC1D04A6138}" type="presOf" srcId="{1A808FF7-EE7F-B04D-9E45-729A8B89D42A}" destId="{5358A455-10DB-5744-95D9-95616FF6057D}" srcOrd="0" destOrd="0" presId="urn:microsoft.com/office/officeart/2005/8/layout/lProcess3"/>
    <dgm:cxn modelId="{8FFCBEFA-C7F6-B642-B19B-B887D18B802F}" type="presOf" srcId="{CBD8B8C5-C9F8-904F-A9B2-8D22FA71ACE6}" destId="{4BFB138E-DD28-6D4B-B347-47AA2780586C}"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pt>
    <dgm:pt modelId="{CF61AD20-8FDB-FE49-91F6-D6D29F2A88BF}" type="pres">
      <dgm:prSet presAssocID="{CC8F6D5A-3203-F449-B83D-C2C9F4140365}" presName="descendantText" presStyleLbl="alignAccFollowNode1" presStyleIdx="1" presStyleCnt="3">
        <dgm:presLayoutVars>
          <dgm:bulletEnabled val="1"/>
        </dgm:presLayoutVars>
      </dgm:prSet>
      <dgm:spPr/>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pt>
    <dgm:pt modelId="{77D97388-8041-144E-A20A-91FFECF8A04A}" type="pres">
      <dgm:prSet presAssocID="{A775684B-C938-CC4F-91CD-A2A59F769169}" presName="descendantText" presStyleLbl="alignAccFollowNode1" presStyleIdx="2" presStyleCnt="3">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B4D7400C-A038-BB4B-BD27-51E3C9CB0A27}" type="presOf" srcId="{4CE5A3ED-A042-2E41-8660-EADD22DE2A3E}" destId="{CF61AD20-8FDB-FE49-91F6-D6D29F2A88BF}" srcOrd="0" destOrd="2" presId="urn:microsoft.com/office/officeart/2005/8/layout/vList5"/>
    <dgm:cxn modelId="{3238490C-B21A-364E-8963-3838EE7C97B0}" type="presOf" srcId="{2905C96E-C534-4B40-B763-C0A369BA9453}" destId="{CF61AD20-8FDB-FE49-91F6-D6D29F2A88BF}"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4AAE3420-0496-A648-862F-54B84D89229C}" srcId="{9FAD5CB5-75C5-0844-8999-13D2D872CAAA}" destId="{A775684B-C938-CC4F-91CD-A2A59F769169}" srcOrd="2" destOrd="0" parTransId="{225B5F48-1435-2E4A-98EA-FE0C0CDE5F14}" sibTransId="{519778DF-FB2E-8546-A386-4E20C01F4286}"/>
    <dgm:cxn modelId="{0B4B8C39-69E6-6F41-A67A-F9C7023A3C67}" type="presOf" srcId="{F0C886E5-2311-FC4D-97C7-B4E49A36EA1B}" destId="{A6C5627D-50AF-4D48-A0EC-383AC2590BDD}" srcOrd="0" destOrd="2"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A07C6C3F-DE08-F645-9719-75D6851ABBD6}" type="presOf" srcId="{142E02F9-A855-9F49-91FE-A44D8E74EDFD}" destId="{A6C5627D-50AF-4D48-A0EC-383AC2590BDD}" srcOrd="0" destOrd="1" presId="urn:microsoft.com/office/officeart/2005/8/layout/vList5"/>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38916B4E-F08D-F541-B61E-A9227D602334}" type="presOf" srcId="{43C58F97-0FD8-BD4E-9B06-1E1FAC825D48}" destId="{CF61AD20-8FDB-FE49-91F6-D6D29F2A88BF}" srcOrd="0" destOrd="0"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D7DAF75F-F499-0247-948B-AC8BFB754A5A}" type="presOf" srcId="{A775684B-C938-CC4F-91CD-A2A59F769169}" destId="{4017E0B5-8F21-DC46-8244-03DE529B320C}" srcOrd="0" destOrd="0" presId="urn:microsoft.com/office/officeart/2005/8/layout/vList5"/>
    <dgm:cxn modelId="{65BAF36E-D3D4-0C42-94B4-D00CB6A584BF}" srcId="{CC8F6D5A-3203-F449-B83D-C2C9F4140365}" destId="{2905C96E-C534-4B40-B763-C0A369BA9453}" srcOrd="3" destOrd="0" parTransId="{23AED6E1-777B-A440-A6F6-70E510474C75}" sibTransId="{CD743225-A08B-5846-A59B-69E1235AF48E}"/>
    <dgm:cxn modelId="{0D96437E-A5BB-1645-8C11-192B44536F2B}" srcId="{A775684B-C938-CC4F-91CD-A2A59F769169}" destId="{40583FDB-52EA-E943-9869-0BDC651EB516}" srcOrd="1" destOrd="0" parTransId="{63C22FE4-C681-7345-9B03-EE06F651126C}" sibTransId="{466FACDB-6C93-A84A-B404-0921B036CB5F}"/>
    <dgm:cxn modelId="{8F175587-4CA6-854A-BB49-8054F1152DBD}" type="presOf" srcId="{CE4B2109-E016-1545-BF20-BFCD8965950B}" destId="{77D97388-8041-144E-A20A-91FFECF8A04A}" srcOrd="0" destOrd="0" presId="urn:microsoft.com/office/officeart/2005/8/layout/vList5"/>
    <dgm:cxn modelId="{68843E8F-781C-3F45-916C-4650267B982B}" type="presOf" srcId="{956EBFD4-7A9B-554F-AF4B-D713064549DB}" destId="{CF61AD20-8FDB-FE49-91F6-D6D29F2A88BF}" srcOrd="0" destOrd="1" presId="urn:microsoft.com/office/officeart/2005/8/layout/vList5"/>
    <dgm:cxn modelId="{657E7A92-7EB4-C54B-ABD6-C84AC9ADFE5B}" type="presOf" srcId="{691E13A3-DDB0-FF4E-B819-2A82E9CC22FC}" destId="{A6C5627D-50AF-4D48-A0EC-383AC2590BDD}"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5305CEB6-E9D4-D14D-90A0-204EA56A22C4}" srcId="{CC8F6D5A-3203-F449-B83D-C2C9F4140365}" destId="{4CE5A3ED-A042-2E41-8660-EADD22DE2A3E}" srcOrd="2" destOrd="0" parTransId="{E699A0CA-3A39-4F48-9D62-E949FD9454A2}" sibTransId="{9B7123F0-CE9B-DC4C-BB17-B1A5F3270742}"/>
    <dgm:cxn modelId="{BCB0EEC1-A562-EC4C-B45D-2162EF33666D}" type="presOf" srcId="{4A467FEC-06FA-BB44-89D7-238568D1793F}" destId="{A6C5627D-50AF-4D48-A0EC-383AC2590BDD}" srcOrd="0" destOrd="3"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FD9085E7-6DC4-4F4A-9088-540C21E96F36}" srcId="{9FAD5CB5-75C5-0844-8999-13D2D872CAAA}" destId="{CC8F6D5A-3203-F449-B83D-C2C9F4140365}" srcOrd="1" destOrd="0" parTransId="{84B0DAE1-20F9-C74B-9F0C-020E8311384B}" sibTransId="{5FACC7C4-408C-8B4E-A13E-7AE973E6AEDD}"/>
    <dgm:cxn modelId="{DD4433FE-053B-D84B-B8A2-882C31A3F6C8}" type="presOf" srcId="{40583FDB-52EA-E943-9869-0BDC651EB516}" destId="{77D97388-8041-144E-A20A-91FFECF8A04A}" srcOrd="0" destOrd="1" presId="urn:microsoft.com/office/officeart/2005/8/layout/vList5"/>
    <dgm:cxn modelId="{EDECAFFE-1A96-4D4F-B256-CB4471EBF659}" srcId="{A775684B-C938-CC4F-91CD-A2A59F769169}" destId="{CE4B2109-E016-1545-BF20-BFCD8965950B}" srcOrd="0" destOrd="0" parTransId="{4CD59577-CE7F-8041-A8A6-D031EEDFA2F0}" sibTransId="{81F21C55-ED10-BC41-814A-7739B0782BB7}"/>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A3426057-984B-DA47-92A1-526B9469AAB2}" srcId="{0BACD889-2ABF-F141-9F62-4A96A0581C3B}" destId="{DC716483-44BD-7846-AF79-0E10B775AA40}" srcOrd="3" destOrd="0" parTransId="{961182D3-6AE6-F645-85B4-11202D34E3B6}" sibTransId="{25888D8F-EBF2-BD47-96B5-4722F175C20F}"/>
    <dgm:cxn modelId="{D2708164-D4A3-6848-8197-D4000763C76F}" type="presOf" srcId="{DC716483-44BD-7846-AF79-0E10B775AA40}" destId="{5642629C-115E-2945-A907-479BF214FB25}"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AC789A96-7DCC-BC49-AAD8-61604E6261E6}" type="presOf" srcId="{3A10FCA2-2C64-B246-A771-0B7E36D89576}" destId="{63FC93D2-491F-6240-9ADF-0CC00A3EFA0E}" srcOrd="0" destOrd="0" presId="urn:microsoft.com/office/officeart/2005/8/layout/venn3"/>
    <dgm:cxn modelId="{92E4ACBD-87FA-2646-97F6-55140C85F2C8}" type="presOf" srcId="{0BACD889-2ABF-F141-9F62-4A96A0581C3B}" destId="{495FB2E0-273E-6A4F-8846-CD481A771B3F}" srcOrd="0" destOrd="0" presId="urn:microsoft.com/office/officeart/2005/8/layout/venn3"/>
    <dgm:cxn modelId="{8DE3E9FB-03D7-6D4D-9566-F2D28E86F757}" type="presOf" srcId="{0F56FCB6-DF77-D04A-8D79-7EDDE36FD136}" destId="{F5E59F81-A01B-9743-949D-294B93EE660C}" srcOrd="0" destOrd="0" presId="urn:microsoft.com/office/officeart/2005/8/layout/venn3"/>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pt>
    <dgm:pt modelId="{075D174B-272E-0C48-B06A-48642EF3C6C8}" type="pres">
      <dgm:prSet presAssocID="{B1BEC3C0-6188-EC49-A514-C0436B53070B}" presName="desTx" presStyleLbl="alignAccFollowNode1" presStyleIdx="0" presStyleCnt="3">
        <dgm:presLayoutVars>
          <dgm:bulletEnabled val="1"/>
        </dgm:presLayoutVars>
      </dgm:prSet>
      <dgm:spPr/>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pt>
    <dgm:pt modelId="{44415275-E669-2444-B340-93628B07AEA2}" type="pres">
      <dgm:prSet presAssocID="{3E3A5ECC-1245-9149-9D5D-4AA127E59404}" presName="desTx" presStyleLbl="alignAccFollowNode1" presStyleIdx="1" presStyleCnt="3">
        <dgm:presLayoutVars>
          <dgm:bulletEnabled val="1"/>
        </dgm:presLayoutVars>
      </dgm:prSet>
      <dgm:spPr/>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pt>
    <dgm:pt modelId="{5637CBF4-7A55-394D-93ED-13B6C022B9F0}" type="pres">
      <dgm:prSet presAssocID="{36216EF9-4AD4-C241-8049-ACCEA26CA152}" presName="desTx" presStyleLbl="alignAccFollowNode1" presStyleIdx="2" presStyleCnt="3">
        <dgm:presLayoutVars>
          <dgm:bulletEnabled val="1"/>
        </dgm:presLayoutVars>
      </dgm:prSet>
      <dgm:spPr/>
    </dgm:pt>
  </dgm:ptLst>
  <dgm:cxnLst>
    <dgm:cxn modelId="{0A32DD10-FB74-BD47-9FD4-DA043F0765CF}" type="presOf" srcId="{CA013033-26F4-1F4C-87A7-A214D19EA6B6}" destId="{94707D14-1786-D84A-B21C-FE3FF9D7E3C7}" srcOrd="0" destOrd="0" presId="urn:microsoft.com/office/officeart/2005/8/layout/hList1"/>
    <dgm:cxn modelId="{8932FC12-35B0-004A-8EF3-476583ED1E80}" srcId="{CA013033-26F4-1F4C-87A7-A214D19EA6B6}" destId="{B1BEC3C0-6188-EC49-A514-C0436B53070B}" srcOrd="0" destOrd="0" parTransId="{2609FA59-281E-E04B-8EC3-3157CE36694C}" sibTransId="{ED09C87C-65E9-4B4B-8843-C333C9D88EE1}"/>
    <dgm:cxn modelId="{4F08D519-8BA0-8247-AA50-AAF1E511F623}" type="presOf" srcId="{36216EF9-4AD4-C241-8049-ACCEA26CA152}" destId="{008C2130-CFDB-2044-8ADC-1C4FB6C53530}" srcOrd="0" destOrd="0" presId="urn:microsoft.com/office/officeart/2005/8/layout/hList1"/>
    <dgm:cxn modelId="{1034C324-0840-654B-A700-BCB0B20DDB9A}" type="presOf" srcId="{6CF71E8F-57FA-0148-91A5-7A253DF458FE}" destId="{5637CBF4-7A55-394D-93ED-13B6C022B9F0}" srcOrd="0" destOrd="0" presId="urn:microsoft.com/office/officeart/2005/8/layout/hList1"/>
    <dgm:cxn modelId="{954C992A-DED0-6842-BEA1-23D4AE843A53}" type="presOf" srcId="{B1BEC3C0-6188-EC49-A514-C0436B53070B}" destId="{7DFCBA19-CB96-6047-95E3-6C1EFF9FE1B0}" srcOrd="0" destOrd="0" presId="urn:microsoft.com/office/officeart/2005/8/layout/hList1"/>
    <dgm:cxn modelId="{0E81EB30-D52B-6F45-947B-F81911B3D853}" type="presOf" srcId="{9A548483-5933-C44B-9849-DA9AAAB0B936}" destId="{44415275-E669-2444-B340-93628B07AEA2}" srcOrd="0" destOrd="1" presId="urn:microsoft.com/office/officeart/2005/8/layout/hList1"/>
    <dgm:cxn modelId="{8217A239-AE06-2042-B048-07EA1AAA878D}" type="presOf" srcId="{00241FED-D668-6A4F-9E1F-005F9A7ACEC9}" destId="{075D174B-272E-0C48-B06A-48642EF3C6C8}" srcOrd="0" destOrd="1" presId="urn:microsoft.com/office/officeart/2005/8/layout/hList1"/>
    <dgm:cxn modelId="{27A6D341-0CB0-CE4F-91F3-FD47931CEC4A}" type="presOf" srcId="{D0888807-FBF6-0045-BF05-36859AAC9E3F}" destId="{44415275-E669-2444-B340-93628B07AEA2}"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1C39D5B-002F-614D-944D-5451DCDD3267}" type="presOf" srcId="{FA13AD09-F7BA-534B-AAAB-EC8EFD3F5EFD}" destId="{44415275-E669-2444-B340-93628B07AEA2}" srcOrd="0" destOrd="2" presId="urn:microsoft.com/office/officeart/2005/8/layout/hList1"/>
    <dgm:cxn modelId="{01C90261-95E6-D144-A576-AB2B3CA57630}" type="presOf" srcId="{3E3A5ECC-1245-9149-9D5D-4AA127E59404}" destId="{6B921A67-38DA-E749-BF8D-F258A9F0919B}" srcOrd="0" destOrd="0"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41986B85-7FE9-CA46-994C-2647DDDB50B1}" srcId="{B1BEC3C0-6188-EC49-A514-C0436B53070B}" destId="{9EA01956-D668-4D47-9201-B8FC88F241E9}" srcOrd="0" destOrd="0" parTransId="{6BB1B5B8-C3C9-3E45-A7EC-29C7BC5AF24C}" sibTransId="{EBF31238-F49E-C746-9CC8-9F3D3650F790}"/>
    <dgm:cxn modelId="{98B43292-54CA-7C4A-B83C-5A319552E450}" srcId="{CA013033-26F4-1F4C-87A7-A214D19EA6B6}" destId="{3E3A5ECC-1245-9149-9D5D-4AA127E59404}" srcOrd="1" destOrd="0" parTransId="{F1A29B0F-15F8-BE49-9EA2-3959D0C74B46}" sibTransId="{FBF3AD29-1D60-F94C-835C-764797555283}"/>
    <dgm:cxn modelId="{8AA3E19E-18A1-3C4B-9B71-A23310857046}" srcId="{3E3A5ECC-1245-9149-9D5D-4AA127E59404}" destId="{FA13AD09-F7BA-534B-AAAB-EC8EFD3F5EFD}" srcOrd="2" destOrd="0" parTransId="{7D4A632E-BDC6-2B46-9398-0E8C42DA5C0C}" sibTransId="{949C95D6-3E53-1840-A680-DCF6441984F3}"/>
    <dgm:cxn modelId="{99C05BAB-2E10-3B45-886B-5D7338C4041D}" srcId="{36216EF9-4AD4-C241-8049-ACCEA26CA152}" destId="{6CF71E8F-57FA-0148-91A5-7A253DF458FE}" srcOrd="0" destOrd="0" parTransId="{E6858505-E080-4145-B4D5-7735FD386F14}" sibTransId="{228EC679-936E-B14A-A1C7-8C1EBB3E5A19}"/>
    <dgm:cxn modelId="{A42B44BA-62F6-0448-AAB7-3917474ABC8B}" srcId="{B1BEC3C0-6188-EC49-A514-C0436B53070B}" destId="{F36BF293-A8D3-4149-B2A5-611C3A7D89E8}" srcOrd="2" destOrd="0" parTransId="{0F289389-0F86-2548-8C4C-ADFE529C25E0}" sibTransId="{7DE70F86-4C4D-2B4F-9533-A8591418EF98}"/>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779B82CA-C553-5043-99A4-2ADD62454247}" type="presOf" srcId="{9EA01956-D668-4D47-9201-B8FC88F241E9}" destId="{075D174B-272E-0C48-B06A-48642EF3C6C8}" srcOrd="0" destOrd="0" presId="urn:microsoft.com/office/officeart/2005/8/layout/hList1"/>
    <dgm:cxn modelId="{9C2C27D3-3430-F04B-A1FA-69D5842BEBA3}" type="presOf" srcId="{F36BF293-A8D3-4149-B2A5-611C3A7D89E8}" destId="{075D174B-272E-0C48-B06A-48642EF3C6C8}" srcOrd="0" destOrd="2" presId="urn:microsoft.com/office/officeart/2005/8/layout/hList1"/>
    <dgm:cxn modelId="{372ED7D5-FE55-6F45-AC5F-3100CD0554E5}" srcId="{B1BEC3C0-6188-EC49-A514-C0436B53070B}" destId="{00241FED-D668-6A4F-9E1F-005F9A7ACEC9}" srcOrd="1" destOrd="0" parTransId="{4561CC1D-2A60-8740-86F6-EC0A839349A8}" sibTransId="{A1C148F8-57BB-7F44-A4C9-F42F3E19C4F0}"/>
    <dgm:cxn modelId="{227EFEDD-8100-F44E-80DC-8A0FF05BF614}" srcId="{36216EF9-4AD4-C241-8049-ACCEA26CA152}" destId="{B0CDF6B8-551D-4641-81D6-38BDD16E9F10}" srcOrd="1" destOrd="0" parTransId="{25F58781-C9E6-BE4D-A576-584B85E97855}" sibTransId="{EF1F10C7-5C8B-6143-AC39-285E3EA17824}"/>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pt>
    <dgm:pt modelId="{B3E59407-5965-CD48-906C-354D20B090DF}" type="pres">
      <dgm:prSet presAssocID="{691E13A3-DDB0-FF4E-B819-2A82E9CC22FC}" presName="descendantText" presStyleLbl="alignAccFollowNode1" presStyleIdx="0" presStyleCnt="4">
        <dgm:presLayoutVars>
          <dgm:bulletEnabled val="1"/>
        </dgm:presLayoutVars>
      </dgm:prSet>
      <dgm:spPr/>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pt>
    <dgm:pt modelId="{B83C1E2E-EDBA-104D-B142-704EEEBFE15C}" type="pres">
      <dgm:prSet presAssocID="{B8CA56ED-C597-BA47-8B0D-5E516AACFE57}" presName="descendantText" presStyleLbl="alignAccFollowNode1" presStyleIdx="1" presStyleCnt="4">
        <dgm:presLayoutVars>
          <dgm:bulletEnabled val="1"/>
        </dgm:presLayoutVars>
      </dgm:prSet>
      <dgm:spPr/>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pt>
    <dgm:pt modelId="{CF61AD20-8FDB-FE49-91F6-D6D29F2A88BF}" type="pres">
      <dgm:prSet presAssocID="{CC8F6D5A-3203-F449-B83D-C2C9F4140365}" presName="descendantText" presStyleLbl="alignAccFollowNode1" presStyleIdx="2" presStyleCnt="4">
        <dgm:presLayoutVars>
          <dgm:bulletEnabled val="1"/>
        </dgm:presLayoutVars>
      </dgm:prSet>
      <dgm:spPr/>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pt>
    <dgm:pt modelId="{55194650-AFC2-3C4B-A23B-8FA5B0122C69}" type="pres">
      <dgm:prSet presAssocID="{8FACFCD5-C495-DE4C-85C2-6F6F39827A5F}" presName="descendantText" presStyleLbl="alignAccFollowNode1" presStyleIdx="3" presStyleCnt="4">
        <dgm:presLayoutVars>
          <dgm:bulletEnabled val="1"/>
        </dgm:presLayoutVars>
      </dgm:prSet>
      <dgm:spPr/>
    </dgm:pt>
  </dgm:ptLst>
  <dgm:cxnLst>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F953583C-13C1-364A-819A-481B6032113E}" srcId="{691E13A3-DDB0-FF4E-B819-2A82E9CC22FC}" destId="{133A0281-C45A-FC41-A0B9-FF88F5D151DD}" srcOrd="0" destOrd="0" parTransId="{78FA3532-926C-AC42-9240-9B4EF3B31F53}" sibTransId="{5D93B57E-309A-274E-8A1F-3A9CEE9510B9}"/>
    <dgm:cxn modelId="{2FE2F33F-2B05-6A43-BB96-EC81FAD7ED57}" type="presOf" srcId="{B8CA56ED-C597-BA47-8B0D-5E516AACFE57}" destId="{2E27178B-939F-D644-9CDD-2E3FAD45E9D9}"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38916B4E-F08D-F541-B61E-A9227D602334}" type="presOf" srcId="{43C58F97-0FD8-BD4E-9B06-1E1FAC825D48}" destId="{CF61AD20-8FDB-FE49-91F6-D6D29F2A88BF}"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2A4D46D-CA49-CE4D-88BE-3A7C58B057E6}" srcId="{9FAD5CB5-75C5-0844-8999-13D2D872CAAA}" destId="{8FACFCD5-C495-DE4C-85C2-6F6F39827A5F}" srcOrd="3" destOrd="0" parTransId="{75C674A5-94A7-EF42-992D-048E4B324A2D}" sibTransId="{99B8073A-1070-5345-89A5-04EF08646F52}"/>
    <dgm:cxn modelId="{9061417D-3240-874B-B536-91C0D0982315}" srcId="{B8CA56ED-C597-BA47-8B0D-5E516AACFE57}" destId="{6BF43CDF-A64B-4049-AA2C-425B82086BBC}" srcOrd="0" destOrd="0" parTransId="{5877C4EF-E6C6-0C41-A67B-1BDE195DAA0A}" sibTransId="{2F08848F-0E2F-9249-8335-C2BBD70098B1}"/>
    <dgm:cxn modelId="{F7CFA28D-13D8-7748-9965-DF08F3E4FAD9}" type="presOf" srcId="{E2F77CC7-3495-854E-8DB2-7CDBDA76E116}" destId="{55194650-AFC2-3C4B-A23B-8FA5B0122C69}"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CB1E3697-C37B-9545-8CD3-A3787983F848}" srcId="{691E13A3-DDB0-FF4E-B819-2A82E9CC22FC}" destId="{3E1D7AED-F903-2544-959A-01DE6A867E07}" srcOrd="1" destOrd="0" parTransId="{8F56E08D-A79F-B84D-9CBA-71D7497BFD10}" sibTransId="{013D1FDF-2560-2648-A4C8-854E2F3F7BAD}"/>
    <dgm:cxn modelId="{35C48597-8B2E-0140-9DC0-AD5EEBE27B8B}" type="presOf" srcId="{691E13A3-DDB0-FF4E-B819-2A82E9CC22FC}" destId="{50DD16A0-FB2E-774A-9773-6FE2B46EFB71}" srcOrd="0" destOrd="0"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05B365B0-916D-6B47-8D58-28D5C3C545B8}" type="presOf" srcId="{133A0281-C45A-FC41-A0B9-FF88F5D151DD}" destId="{B3E59407-5965-CD48-906C-354D20B090D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pt>
    <dgm:pt modelId="{CF61AD20-8FDB-FE49-91F6-D6D29F2A88BF}" type="pres">
      <dgm:prSet presAssocID="{CC8F6D5A-3203-F449-B83D-C2C9F4140365}" presName="descendantText" presStyleLbl="alignAccFollowNode1" presStyleIdx="0" presStyleCnt="2">
        <dgm:presLayoutVars>
          <dgm:bulletEnabled val="1"/>
        </dgm:presLayoutVars>
      </dgm:prSet>
      <dgm:spPr/>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pt>
  </dgm:ptLst>
  <dgm:cxnLst>
    <dgm:cxn modelId="{B34EE600-21BC-0247-BC86-7973CC57ABBF}" type="presOf" srcId="{CC8F6D5A-3203-F449-B83D-C2C9F4140365}" destId="{FB9E0A9E-E9AF-1D4A-B77D-31A810667CE6}"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97D9AF39-E77D-254F-BB82-828CD2646FBA}" srcId="{CC8F6D5A-3203-F449-B83D-C2C9F4140365}" destId="{956EBFD4-7A9B-554F-AF4B-D713064549DB}" srcOrd="1" destOrd="0" parTransId="{6CB62789-3C96-534E-80F1-2EE8908A0738}" sibTransId="{A18D030C-E81D-9444-B1AC-C46AAD65FF8C}"/>
    <dgm:cxn modelId="{E1334251-EFDD-9743-807D-128A84EFDC73}" srcId="{9FAD5CB5-75C5-0844-8999-13D2D872CAAA}" destId="{FE25214B-CC6C-1E41-A30C-25E3C681931D}" srcOrd="1" destOrd="0" parTransId="{08E14A69-89D5-D540-9196-141DD653163E}" sibTransId="{4EF959F3-027A-DE47-BBE5-7692A7F8E458}"/>
    <dgm:cxn modelId="{20E53A72-8F5D-7E40-9507-A18BE18FFFCF}" type="presOf" srcId="{691E13A3-DDB0-FF4E-B819-2A82E9CC22FC}" destId="{A6C5627D-50AF-4D48-A0EC-383AC2590BDD}" srcOrd="0" destOrd="0" presId="urn:microsoft.com/office/officeart/2005/8/layout/vList5"/>
    <dgm:cxn modelId="{F4D0F891-2BB1-E140-AE58-4A1A4C26AF5A}" type="presOf" srcId="{956EBFD4-7A9B-554F-AF4B-D713064549DB}" destId="{CF61AD20-8FDB-FE49-91F6-D6D29F2A88BF}" srcOrd="0" destOrd="1" presId="urn:microsoft.com/office/officeart/2005/8/layout/vList5"/>
    <dgm:cxn modelId="{9DCBEBA3-B5F7-C34C-9EBF-C9C2058B7CF5}" srcId="{CC8F6D5A-3203-F449-B83D-C2C9F4140365}" destId="{43C58F97-0FD8-BD4E-9B06-1E1FAC825D48}" srcOrd="0" destOrd="0" parTransId="{D25534F7-A422-7747-AF8D-29654EB22150}" sibTransId="{71A5407F-2212-0B46-8C37-F72BB2734C0A}"/>
    <dgm:cxn modelId="{EC3A4CAD-7509-C446-A0CF-3C1F14669D38}" srcId="{FE25214B-CC6C-1E41-A30C-25E3C681931D}" destId="{142E02F9-A855-9F49-91FE-A44D8E74EDFD}" srcOrd="1" destOrd="0" parTransId="{D0A7448F-AE2D-764D-9F5A-D48B727B709A}" sibTransId="{B31B3442-9B0C-4645-BDF0-25B420D1BA2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2B6F1FA-F430-1F49-A69D-0E7564057EA8}" type="presOf" srcId="{FE25214B-CC6C-1E41-A30C-25E3C681931D}" destId="{02025667-6721-0C40-9212-3C6E117053AD}" srcOrd="0" destOrd="0" presId="urn:microsoft.com/office/officeart/2005/8/layout/vList5"/>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07A89514-7EDF-9A49-96E3-84F2B99BCB59}" srcId="{FE25214B-CC6C-1E41-A30C-25E3C681931D}" destId="{CE4D9D70-8186-264D-9049-E25D427CC1B0}" srcOrd="2" destOrd="0" parTransId="{13959047-C5EF-2041-9877-A989782625A8}" sibTransId="{278421C2-9255-6F4E-AED9-A8219ED280F5}"/>
    <dgm:cxn modelId="{A07C6C3F-DE08-F645-9719-75D6851ABBD6}" type="presOf" srcId="{142E02F9-A855-9F49-91FE-A44D8E74EDFD}" destId="{A6C5627D-50AF-4D48-A0EC-383AC2590BDD}" srcOrd="0" destOrd="1"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DF89951-2360-1D4D-BFD1-D7D27A4E825A}" type="presOf" srcId="{FE25214B-CC6C-1E41-A30C-25E3C681931D}" destId="{02025667-6721-0C40-9212-3C6E117053AD}" srcOrd="0" destOrd="0" presId="urn:microsoft.com/office/officeart/2005/8/layout/vList5"/>
    <dgm:cxn modelId="{AE814F5D-8EB5-F945-9CA1-40FF636FF296}" type="presOf" srcId="{C0C6C299-42A2-9243-A20A-7A5A67CA1A47}" destId="{A6C5627D-50AF-4D48-A0EC-383AC2590BDD}" srcOrd="0" destOrd="3" presId="urn:microsoft.com/office/officeart/2005/8/layout/vList5"/>
    <dgm:cxn modelId="{657E7A92-7EB4-C54B-ABD6-C84AC9ADFE5B}" type="presOf" srcId="{691E13A3-DDB0-FF4E-B819-2A82E9CC22FC}" destId="{A6C5627D-50AF-4D48-A0EC-383AC2590BDD}" srcOrd="0" destOrd="0" presId="urn:microsoft.com/office/officeart/2005/8/layout/vList5"/>
    <dgm:cxn modelId="{05AAB3AB-C3DC-C544-B9EE-0E4D7D1BD31D}" srcId="{FE25214B-CC6C-1E41-A30C-25E3C681931D}" destId="{C0C6C299-42A2-9243-A20A-7A5A67CA1A47}" srcOrd="3" destOrd="0" parTransId="{986EB7D5-A9FD-3546-B9B5-9F50F00C09EB}" sibTransId="{0FEDC01A-A822-9A4E-96DE-F0FC934D3648}"/>
    <dgm:cxn modelId="{EC3A4CAD-7509-C446-A0CF-3C1F14669D38}" srcId="{FE25214B-CC6C-1E41-A30C-25E3C681931D}" destId="{142E02F9-A855-9F49-91FE-A44D8E74EDFD}" srcOrd="1" destOrd="0" parTransId="{D0A7448F-AE2D-764D-9F5A-D48B727B709A}" sibTransId="{B31B3442-9B0C-4645-BDF0-25B420D1BA21}"/>
    <dgm:cxn modelId="{804632BA-5F6A-7645-9E77-CDAD68B7929C}" type="presOf" srcId="{CE4D9D70-8186-264D-9049-E25D427CC1B0}" destId="{A6C5627D-50AF-4D48-A0EC-383AC2590BDD}" srcOrd="0" destOrd="2"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pt>
  </dgm:ptLst>
  <dgm:cxnLst>
    <dgm:cxn modelId="{87A8490A-45AE-DA41-945F-8CD0F7A35C4D}" type="presOf" srcId="{9FAD5CB5-75C5-0844-8999-13D2D872CAAA}" destId="{468E414A-9B14-874A-AB5A-2FF4C77FF4EA}" srcOrd="0" destOrd="0" presId="urn:microsoft.com/office/officeart/2005/8/layout/vList5"/>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2567"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Robustness</a:t>
          </a:r>
        </a:p>
      </dsp:txBody>
      <dsp:txXfrm>
        <a:off x="459544" y="1718692"/>
        <a:ext cx="1370930" cy="913953"/>
      </dsp:txXfrm>
    </dsp:sp>
    <dsp:sp modelId="{AF75DE64-604E-7F4C-9371-096A610D4942}">
      <dsp:nvSpPr>
        <dsp:cNvPr id="0" name=""/>
        <dsp:cNvSpPr/>
      </dsp:nvSpPr>
      <dsp:spPr>
        <a:xfrm>
          <a:off x="2058962"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Security</a:t>
          </a:r>
        </a:p>
      </dsp:txBody>
      <dsp:txXfrm>
        <a:off x="2515939" y="1718692"/>
        <a:ext cx="1370930" cy="913953"/>
      </dsp:txXfrm>
    </dsp:sp>
    <dsp:sp modelId="{A3B8825C-FEAA-714C-A4DB-12BA0AEBEA5D}">
      <dsp:nvSpPr>
        <dsp:cNvPr id="0" name=""/>
        <dsp:cNvSpPr/>
      </dsp:nvSpPr>
      <dsp:spPr>
        <a:xfrm>
          <a:off x="411535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Performance</a:t>
          </a:r>
        </a:p>
      </dsp:txBody>
      <dsp:txXfrm>
        <a:off x="4572335" y="1718692"/>
        <a:ext cx="1370930" cy="913953"/>
      </dsp:txXfrm>
    </dsp:sp>
    <dsp:sp modelId="{297660BD-1C70-F24F-B5DD-DA540AF13314}">
      <dsp:nvSpPr>
        <dsp:cNvPr id="0" name=""/>
        <dsp:cNvSpPr/>
      </dsp:nvSpPr>
      <dsp:spPr>
        <a:xfrm>
          <a:off x="6171753"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Code Quality</a:t>
          </a:r>
        </a:p>
      </dsp:txBody>
      <dsp:txXfrm>
        <a:off x="6628730" y="1718692"/>
        <a:ext cx="1370930" cy="913953"/>
      </dsp:txXfrm>
    </dsp:sp>
    <dsp:sp modelId="{B2D250AD-1FBB-0C49-90A5-F8348F9C0DD4}">
      <dsp:nvSpPr>
        <dsp:cNvPr id="0" name=""/>
        <dsp:cNvSpPr/>
      </dsp:nvSpPr>
      <dsp:spPr>
        <a:xfrm>
          <a:off x="822814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Reusability</a:t>
          </a:r>
        </a:p>
      </dsp:txBody>
      <dsp:txXfrm>
        <a:off x="8685125" y="1718692"/>
        <a:ext cx="1370930" cy="9139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en-US" sz="5700" b="1" i="0" kern="1200" dirty="0">
              <a:latin typeface="Helvetica Neue Condensed" charset="0"/>
              <a:ea typeface="Helvetica Neue Condensed" charset="0"/>
              <a:cs typeface="Helvetica Neue Condensed" charset="0"/>
            </a:rPr>
            <a:t>Achievements</a:t>
          </a:r>
        </a:p>
      </dsp:txBody>
      <dsp:txXfrm>
        <a:off x="51" y="103149"/>
        <a:ext cx="4913783" cy="1641600"/>
      </dsp:txXfrm>
    </dsp:sp>
    <dsp:sp modelId="{075D174B-272E-0C48-B06A-48642EF3C6C8}">
      <dsp:nvSpPr>
        <dsp:cNvPr id="0" name=""/>
        <dsp:cNvSpPr/>
      </dsp:nvSpPr>
      <dsp:spPr>
        <a:xfrm>
          <a:off x="51"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Performance test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Code Quality</a:t>
          </a:r>
        </a:p>
      </dsp:txBody>
      <dsp:txXfrm>
        <a:off x="51" y="1744749"/>
        <a:ext cx="4913783" cy="2503439"/>
      </dsp:txXfrm>
    </dsp:sp>
    <dsp:sp modelId="{008C2130-CFDB-2044-8ADC-1C4FB6C53530}">
      <dsp:nvSpPr>
        <dsp:cNvPr id="0" name=""/>
        <dsp:cNvSpPr/>
      </dsp:nvSpPr>
      <dsp:spPr>
        <a:xfrm>
          <a:off x="5601764"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marL="0" lvl="0" indent="0" algn="ctr" defTabSz="2533650">
            <a:lnSpc>
              <a:spcPct val="90000"/>
            </a:lnSpc>
            <a:spcBef>
              <a:spcPct val="0"/>
            </a:spcBef>
            <a:spcAft>
              <a:spcPct val="35000"/>
            </a:spcAft>
            <a:buNone/>
          </a:pPr>
          <a:r>
            <a:rPr lang="en-US" sz="5700" b="1" i="0" kern="1200" dirty="0">
              <a:latin typeface="Helvetica Neue Condensed" charset="0"/>
              <a:ea typeface="Helvetica Neue Condensed" charset="0"/>
              <a:cs typeface="Helvetica Neue Condensed" charset="0"/>
            </a:rPr>
            <a:t>Difficulties</a:t>
          </a:r>
        </a:p>
      </dsp:txBody>
      <dsp:txXfrm>
        <a:off x="5601764" y="103149"/>
        <a:ext cx="4913783" cy="1641600"/>
      </dsp:txXfrm>
    </dsp:sp>
    <dsp:sp modelId="{5637CBF4-7A55-394D-93ED-13B6C022B9F0}">
      <dsp:nvSpPr>
        <dsp:cNvPr id="0" name=""/>
        <dsp:cNvSpPr/>
      </dsp:nvSpPr>
      <dsp:spPr>
        <a:xfrm>
          <a:off x="5601764"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44749"/>
        <a:ext cx="4913783" cy="2503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png"/><Relationship Id="rId7" Type="http://schemas.openxmlformats.org/officeDocument/2006/relationships/diagramColors" Target="../diagrams/colors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pn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1.png"/><Relationship Id="rId4" Type="http://schemas.openxmlformats.org/officeDocument/2006/relationships/diagramData" Target="../diagrams/data8.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png"/><Relationship Id="rId7" Type="http://schemas.openxmlformats.org/officeDocument/2006/relationships/diagramColors" Target="../diagrams/colors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13.png"/><Relationship Id="rId4" Type="http://schemas.openxmlformats.org/officeDocument/2006/relationships/diagramData" Target="../diagrams/data9.xml"/><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tiff"/><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tiff"/><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tiff"/><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id="{DF6F7C71-34DB-D04E-A915-61154EFEBB8D}"/>
              </a:ext>
            </a:extLst>
          </p:cNvPr>
          <p:cNvGraphicFramePr>
            <a:graphicFrameLocks noGrp="1"/>
          </p:cNvGraphicFramePr>
          <p:nvPr>
            <p:ph idx="1"/>
            <p:extLst>
              <p:ext uri="{D42A27DB-BD31-4B8C-83A1-F6EECF244321}">
                <p14:modId xmlns:p14="http://schemas.microsoft.com/office/powerpoint/2010/main" val="2800113284"/>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en-GB" sz="1200" dirty="0"/>
              <a:t>Testing</a:t>
            </a: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2571948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id="{2F8BADB0-0502-704B-B26C-9905E91951F7}"/>
              </a:ext>
            </a:extLst>
          </p:cNvPr>
          <p:cNvSpPr/>
          <p:nvPr/>
        </p:nvSpPr>
        <p:spPr>
          <a:xfrm>
            <a:off x="10164445" y="1196582"/>
            <a:ext cx="683852"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3244324894"/>
              </p:ext>
            </p:extLst>
          </p:nvPr>
        </p:nvGraphicFramePr>
        <p:xfrm>
          <a:off x="2808509" y="1825624"/>
          <a:ext cx="8835806" cy="4179570"/>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val="1700266876"/>
                    </a:ext>
                  </a:extLst>
                </a:gridCol>
                <a:gridCol w="2243470">
                  <a:extLst>
                    <a:ext uri="{9D8B030D-6E8A-4147-A177-3AD203B41FA5}">
                      <a16:colId xmlns:a16="http://schemas.microsoft.com/office/drawing/2014/main" val="3043287254"/>
                    </a:ext>
                  </a:extLst>
                </a:gridCol>
                <a:gridCol w="2147777">
                  <a:extLst>
                    <a:ext uri="{9D8B030D-6E8A-4147-A177-3AD203B41FA5}">
                      <a16:colId xmlns:a16="http://schemas.microsoft.com/office/drawing/2014/main" val="3762088273"/>
                    </a:ext>
                  </a:extLst>
                </a:gridCol>
                <a:gridCol w="935665">
                  <a:extLst>
                    <a:ext uri="{9D8B030D-6E8A-4147-A177-3AD203B41FA5}">
                      <a16:colId xmlns:a16="http://schemas.microsoft.com/office/drawing/2014/main" val="1884659188"/>
                    </a:ext>
                  </a:extLst>
                </a:gridCol>
                <a:gridCol w="712381">
                  <a:extLst>
                    <a:ext uri="{9D8B030D-6E8A-4147-A177-3AD203B41FA5}">
                      <a16:colId xmlns:a16="http://schemas.microsoft.com/office/drawing/2014/main" val="102688398"/>
                    </a:ext>
                  </a:extLst>
                </a:gridCol>
                <a:gridCol w="777841">
                  <a:extLst>
                    <a:ext uri="{9D8B030D-6E8A-4147-A177-3AD203B41FA5}">
                      <a16:colId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4289475998"/>
                  </a:ext>
                </a:extLst>
              </a:tr>
            </a:tbl>
          </a:graphicData>
        </a:graphic>
      </p:graphicFrame>
      <p:sp>
        <p:nvSpPr>
          <p:cNvPr id="30" name="Pentagon 29">
            <a:extLst>
              <a:ext uri="{FF2B5EF4-FFF2-40B4-BE49-F238E27FC236}">
                <a16:creationId xmlns:a16="http://schemas.microsoft.com/office/drawing/2014/main"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603949695"/>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1334</Words>
  <Application>Microsoft Macintosh PowerPoint</Application>
  <PresentationFormat>Widescreen</PresentationFormat>
  <Paragraphs>326</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Helvetica Neue</vt:lpstr>
      <vt:lpstr>Helvetica Neue Condensed</vt:lpstr>
      <vt:lpstr>Helvetica Neue Light</vt:lpstr>
      <vt:lpstr>Helvetica Neue Medium</vt:lpstr>
      <vt:lpstr>Office Theme</vt:lpstr>
      <vt:lpstr>PowerPoint Presentation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Microsoft Office User</cp:lastModifiedBy>
  <cp:revision>362</cp:revision>
  <dcterms:created xsi:type="dcterms:W3CDTF">2019-10-21T07:54:10Z</dcterms:created>
  <dcterms:modified xsi:type="dcterms:W3CDTF">2019-12-11T20:08:52Z</dcterms:modified>
</cp:coreProperties>
</file>